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00E0C-8539-2A3F-4D4F-B459A7D5E37B}" v="1" dt="2024-10-09T20:23:19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</cp:revision>
  <dcterms:created xsi:type="dcterms:W3CDTF">2024-10-03T13:23:06Z</dcterms:created>
  <dcterms:modified xsi:type="dcterms:W3CDTF">2024-10-09T20:23:41Z</dcterms:modified>
</cp:coreProperties>
</file>